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502"/>
    <p:restoredTop sz="94725"/>
  </p:normalViewPr>
  <p:slideViewPr>
    <p:cSldViewPr snapToGrid="0">
      <p:cViewPr varScale="1">
        <p:scale>
          <a:sx n="152" d="100"/>
          <a:sy n="152" d="100"/>
        </p:scale>
        <p:origin x="3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5AB98-C56D-594E-B941-E9370D874F93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DFD2-A2D9-174B-8641-44B815523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5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5AB98-C56D-594E-B941-E9370D874F93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DFD2-A2D9-174B-8641-44B815523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42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5AB98-C56D-594E-B941-E9370D874F93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DFD2-A2D9-174B-8641-44B815523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26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5AB98-C56D-594E-B941-E9370D874F93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DFD2-A2D9-174B-8641-44B815523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56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5AB98-C56D-594E-B941-E9370D874F93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DFD2-A2D9-174B-8641-44B815523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29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5AB98-C56D-594E-B941-E9370D874F93}" type="datetimeFigureOut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DFD2-A2D9-174B-8641-44B815523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21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5AB98-C56D-594E-B941-E9370D874F93}" type="datetimeFigureOut">
              <a:rPr lang="en-US" smtClean="0"/>
              <a:t>6/20/24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DFD2-A2D9-174B-8641-44B815523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0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5AB98-C56D-594E-B941-E9370D874F93}" type="datetimeFigureOut">
              <a:rPr lang="en-US" smtClean="0"/>
              <a:t>6/20/24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DFD2-A2D9-174B-8641-44B815523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8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5AB98-C56D-594E-B941-E9370D874F93}" type="datetimeFigureOut">
              <a:rPr lang="en-US" smtClean="0"/>
              <a:t>6/20/24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DFD2-A2D9-174B-8641-44B815523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66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5AB98-C56D-594E-B941-E9370D874F93}" type="datetimeFigureOut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DFD2-A2D9-174B-8641-44B815523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5AB98-C56D-594E-B941-E9370D874F93}" type="datetimeFigureOut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DFD2-A2D9-174B-8641-44B815523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23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5AB98-C56D-594E-B941-E9370D874F93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5DFD2-A2D9-174B-8641-44B815523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2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304C81-7CAD-1F1E-54DE-57F0884DA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" y="0"/>
            <a:ext cx="9136117" cy="686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22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74BAC2-8AE2-2CE6-E73B-834F96002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" y="0"/>
            <a:ext cx="9131388" cy="68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97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5079FA-B264-E988-C9B3-B9FF0B3C7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6"/>
            <a:ext cx="9144000" cy="685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69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B0D0D2-C6EE-CCF0-46F5-0B0BF510F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" y="0"/>
            <a:ext cx="9128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76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0F04E-765C-9168-5DE4-B914C39A0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" y="0"/>
            <a:ext cx="9142422" cy="685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04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C1CE5C-74DA-E639-9CD1-1CF069A22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" y="0"/>
            <a:ext cx="9139277" cy="686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62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55BAF6-6557-C1E0-42E6-DB4DB7F5C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0"/>
            <a:ext cx="9151894" cy="685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29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DD6A4D-29FD-E607-1875-5249BF261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6"/>
            <a:ext cx="9144000" cy="685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12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ACD63-A69A-ABE6-7DCE-C0E7FCD37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" y="-1"/>
            <a:ext cx="9140847" cy="686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77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9A1FB-BBC5-F9A6-11B7-70B2796F8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3"/>
            <a:ext cx="9148744" cy="685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25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293EED-62CE-CB4B-5837-9BEAAB02B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" y="0"/>
            <a:ext cx="9131388" cy="68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82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1A4D2A-6C0B-9419-62C7-9CC43F30C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98"/>
            <a:ext cx="9153488" cy="685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50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537D67-1F7A-D294-8DC1-D190DE0D4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0"/>
            <a:ext cx="9151894" cy="685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07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003FA-E674-8102-2CD5-3BBFDBEBC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963"/>
            <a:ext cx="9144000" cy="626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0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4DD844-2585-91B1-9D79-32D1B8692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91"/>
            <a:ext cx="9144000" cy="684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35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30BFE3-895A-5D4C-D9CB-4E8A1759A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6"/>
            <a:ext cx="9144000" cy="685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02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4DBFD5-8968-B5A6-D21F-15812E6A5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" y="0"/>
            <a:ext cx="9142422" cy="685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44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0DB9EB-F799-917E-9E90-8152FD6DF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2" y="-1"/>
            <a:ext cx="9128278" cy="68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79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EE40FB-8715-CF97-87DD-DB08C3AA7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8" y="-1"/>
            <a:ext cx="9123561" cy="68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49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A4B62C-2E78-9442-75BD-003EE5051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" y="0"/>
            <a:ext cx="9134554" cy="68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70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F1AA56-8B06-D281-2699-AAB8064AC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3"/>
            <a:ext cx="9144000" cy="685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32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EAAAE0-2DE2-91CA-0F3B-F00EA3D56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" y="0"/>
            <a:ext cx="9139277" cy="686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36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836B05-20CC-086B-8E49-5DE3B5E40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" y="0"/>
            <a:ext cx="9131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39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E29077-F17F-90E4-6E87-AE11B1024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4" y="-1"/>
            <a:ext cx="9118845" cy="687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2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23D925-D938-AC9F-EC40-46671C2E1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" y="0"/>
            <a:ext cx="9106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11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AE1C7F-A2AA-A1E5-72B3-04EEBF6A1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38"/>
            <a:ext cx="9144000" cy="683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65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6A9236-4AA4-F715-E6C9-692D8C147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029" y="0"/>
            <a:ext cx="6817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08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483576-50E2-A1A6-959D-2FDAF2D35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69"/>
            <a:ext cx="9144000" cy="682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522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F09CC-36D4-65B3-2F2E-92BDC496E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24" y="0"/>
            <a:ext cx="7746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754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B5C67F-ED6D-2EF3-B8BA-D56EDC3F5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2" y="0"/>
            <a:ext cx="9110938" cy="688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541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C57A5F-EAFF-20CE-0B30-CC815AF60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" y="0"/>
            <a:ext cx="9142422" cy="685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80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02D2CE-8ADD-AA53-FD80-FD9606F82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" y="0"/>
            <a:ext cx="9131388" cy="68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545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A33DD8-16A7-60DA-504A-25BF877E0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3" y="0"/>
            <a:ext cx="9082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57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DFB139-C41E-B09E-ABD2-78E9EE86D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8" y="0"/>
            <a:ext cx="9103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904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62BE94-82DD-4B0F-7A69-8A6A57B08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" y="0"/>
            <a:ext cx="9140834" cy="686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00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9F10F-6D88-04AA-A1E4-F78F9DDCC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" y="0"/>
            <a:ext cx="9125108" cy="687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055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2EF9F4-8B80-9D9C-1D67-73BD82367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82"/>
            <a:ext cx="9145577" cy="685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35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2E0FD3-0265-80A9-77C8-217F01575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74" y="0"/>
            <a:ext cx="7528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645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BB37D0-BEF8-BD2D-08A9-7326E59E0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" y="0"/>
            <a:ext cx="9139258" cy="68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761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79845A-04BA-727F-78A9-9776B0267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2" y="0"/>
            <a:ext cx="9126658" cy="687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563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BFECA5-5B5F-FE22-3176-E4FF8F978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92"/>
            <a:ext cx="9144000" cy="682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648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DD73DF-DAEF-B465-78D6-CA527EC60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080" y="0"/>
            <a:ext cx="7213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7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EC707-8AC8-9C6A-F431-A030BFE44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28" y="0"/>
            <a:ext cx="6914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427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A393A2-F9CD-37C7-17FF-1E50E7052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" y="0"/>
            <a:ext cx="9131388" cy="68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19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007D86-E0BE-466B-8A1F-CA73977ED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" y="0"/>
            <a:ext cx="9131388" cy="68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312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71631A-79F0-D9EA-1475-EC8B231D5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35" y="0"/>
            <a:ext cx="7772400" cy="680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858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9819C3-DFEE-398F-517E-6138925D0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0"/>
            <a:ext cx="9151894" cy="685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460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A9E024-BDDC-12D9-7F92-7B4B128FC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41" y="0"/>
            <a:ext cx="7463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515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7B00FF-F32D-18B4-0923-4DB49F7DE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1" y="0"/>
            <a:ext cx="9121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7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C94243-1F9D-9D87-3A92-1DC6E7325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66" y="0"/>
            <a:ext cx="8568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744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5111AA-8DCE-9179-4F1F-4251D0091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" y="-1"/>
            <a:ext cx="9140847" cy="686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722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4C1F0C-432C-6202-03ED-39EBB6847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4225"/>
            <a:ext cx="9144000" cy="498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76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965B0A-6BBD-C6D1-B6E0-DDFD4743D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"/>
            <a:ext cx="9144000" cy="68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788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0D29C4-DA04-2504-3142-210519A3C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" y="0"/>
            <a:ext cx="9134554" cy="68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8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216477-DB6E-FEE7-5EB4-315B50AA2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8" y="-1"/>
            <a:ext cx="9123561" cy="68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72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B19ABB-FF07-C448-CE34-E1DE17729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" y="0"/>
            <a:ext cx="9136117" cy="686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59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DB61AA-3C19-0E25-351E-0E3383178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10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0A157B-9650-BF33-B6C3-F2630C1BE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8" y="0"/>
            <a:ext cx="9129831" cy="686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62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1537</TotalTime>
  <Words>0</Words>
  <Application>Microsoft Macintosh PowerPoint</Application>
  <PresentationFormat>On-screen Show (4:3)</PresentationFormat>
  <Paragraphs>0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Karen Booth</dc:creator>
  <cp:keywords/>
  <dc:description/>
  <cp:lastModifiedBy>Karen Booth</cp:lastModifiedBy>
  <cp:revision>4</cp:revision>
  <dcterms:created xsi:type="dcterms:W3CDTF">2024-06-20T17:12:31Z</dcterms:created>
  <dcterms:modified xsi:type="dcterms:W3CDTF">2024-06-21T18:50:09Z</dcterms:modified>
  <cp:category/>
</cp:coreProperties>
</file>