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82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2" r:id="rId14"/>
    <p:sldId id="280" r:id="rId15"/>
    <p:sldId id="281" r:id="rId16"/>
    <p:sldId id="264" r:id="rId17"/>
    <p:sldId id="257" r:id="rId18"/>
    <p:sldId id="258" r:id="rId19"/>
    <p:sldId id="259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14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291-B3E1-4C7E-BA81-F97900523B3F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C21-926A-4298-92D5-A0725D685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291-B3E1-4C7E-BA81-F97900523B3F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C21-926A-4298-92D5-A0725D685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291-B3E1-4C7E-BA81-F97900523B3F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C21-926A-4298-92D5-A0725D685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7848600" cy="5105400"/>
          </a:xfrm>
          <a:solidFill>
            <a:schemeClr val="tx1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buNone/>
              <a:defRPr sz="44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>
              <a:buNone/>
              <a:defRPr sz="44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ctr">
              <a:buNone/>
              <a:defRPr sz="44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291-B3E1-4C7E-BA81-F97900523B3F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C21-926A-4298-92D5-A0725D685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291-B3E1-4C7E-BA81-F97900523B3F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C21-926A-4298-92D5-A0725D685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291-B3E1-4C7E-BA81-F97900523B3F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C21-926A-4298-92D5-A0725D685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291-B3E1-4C7E-BA81-F97900523B3F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C21-926A-4298-92D5-A0725D685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291-B3E1-4C7E-BA81-F97900523B3F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C21-926A-4298-92D5-A0725D685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291-B3E1-4C7E-BA81-F97900523B3F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C21-926A-4298-92D5-A0725D685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291-B3E1-4C7E-BA81-F97900523B3F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C21-926A-4298-92D5-A0725D685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3291-B3E1-4C7E-BA81-F97900523B3F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8C21-926A-4298-92D5-A0725D685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hanna-dahlberg-knj8UALdJ7M-unsplas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This week I experienced God…</a:t>
            </a:r>
            <a:endParaRPr lang="en-US" sz="5400" dirty="0"/>
          </a:p>
        </p:txBody>
      </p:sp>
    </p:spTree>
  </p:cSld>
  <p:clrMapOvr>
    <a:masterClrMapping/>
  </p:clrMapOvr>
  <p:transition advTm="4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fan-vladimirov-Q_Moi2xjieU-unsplas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Seeing the smiles on </a:t>
            </a:r>
            <a:endParaRPr lang="en-US" sz="4000" dirty="0" smtClean="0"/>
          </a:p>
          <a:p>
            <a:r>
              <a:rPr lang="en-US" sz="4000" dirty="0" smtClean="0"/>
              <a:t>the families’ </a:t>
            </a:r>
            <a:r>
              <a:rPr lang="en-US" sz="4000" dirty="0" smtClean="0"/>
              <a:t>faces </a:t>
            </a:r>
            <a:r>
              <a:rPr lang="en-US" sz="4000" dirty="0" smtClean="0"/>
              <a:t>when</a:t>
            </a:r>
          </a:p>
          <a:p>
            <a:r>
              <a:rPr lang="en-US" sz="4000" dirty="0" smtClean="0"/>
              <a:t>I </a:t>
            </a:r>
            <a:r>
              <a:rPr lang="en-US" sz="4000" dirty="0" smtClean="0"/>
              <a:t>delivered their meals </a:t>
            </a:r>
            <a:endParaRPr lang="en-US" sz="4000" dirty="0" smtClean="0"/>
          </a:p>
          <a:p>
            <a:r>
              <a:rPr lang="en-US" sz="4000" dirty="0" smtClean="0"/>
              <a:t>from </a:t>
            </a:r>
            <a:r>
              <a:rPr lang="en-US" sz="4000" dirty="0" smtClean="0"/>
              <a:t>school.</a:t>
            </a:r>
            <a:endParaRPr lang="en-US" sz="4000" dirty="0"/>
          </a:p>
        </p:txBody>
      </p:sp>
    </p:spTree>
  </p:cSld>
  <p:clrMapOvr>
    <a:masterClrMapping/>
  </p:clrMapOvr>
  <p:transition advTm="8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long awaited night out with the ladies was able to happen before everything shut down.</a:t>
            </a:r>
            <a:endParaRPr lang="en-US" dirty="0"/>
          </a:p>
        </p:txBody>
      </p:sp>
    </p:spTree>
  </p:cSld>
  <p:clrMapOvr>
    <a:masterClrMapping/>
  </p:clrMapOvr>
  <p:transition advTm="8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20brow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Neighbors checking in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/>
              <a:t>helping each other.</a:t>
            </a:r>
            <a:endParaRPr lang="en-US" dirty="0"/>
          </a:p>
        </p:txBody>
      </p:sp>
    </p:spTree>
  </p:cSld>
  <p:clrMapOvr>
    <a:masterClrMapping/>
  </p:clrMapOvr>
  <p:transition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istin-hume-OQ2OjujcP9o-unsplas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Being able to get out in the warm sunshine to do yard work – a welcome respite from a chaotic work week.</a:t>
            </a:r>
            <a:endParaRPr lang="en-US" sz="4000" dirty="0"/>
          </a:p>
        </p:txBody>
      </p:sp>
    </p:spTree>
  </p:cSld>
  <p:clrMapOvr>
    <a:masterClrMapping/>
  </p:clrMapOvr>
  <p:transition advTm="8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20head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 friend checking in at just the right moment and helping me through a crisis. </a:t>
            </a:r>
            <a:endParaRPr lang="en-US" sz="4000" dirty="0"/>
          </a:p>
        </p:txBody>
      </p:sp>
    </p:spTree>
  </p:cSld>
  <p:clrMapOvr>
    <a:masterClrMapping/>
  </p:clrMapOvr>
  <p:transition advTm="7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-feature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4000" dirty="0" smtClean="0"/>
              <a:t>The blessing of Pastor Mary and her determination to make live streaming of worship take place.  </a:t>
            </a:r>
          </a:p>
          <a:p>
            <a:pPr algn="l"/>
            <a:r>
              <a:rPr lang="en-US" sz="4000" dirty="0" smtClean="0"/>
              <a:t>#Blessed by Pastor Mary</a:t>
            </a:r>
            <a:endParaRPr lang="en-US" sz="4000" dirty="0"/>
          </a:p>
        </p:txBody>
      </p:sp>
    </p:spTree>
  </p:cSld>
  <p:clrMapOvr>
    <a:masterClrMapping/>
  </p:clrMapOvr>
  <p:transition advTm="8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nnis-von-westburg-VbwSyrzkxLI-unsplas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 chance encounter with a woman who was reminiscing about a cruise with her husband and the opportunity  to share information about our GriefShare</a:t>
            </a:r>
            <a:r>
              <a:rPr lang="en-US" sz="3600" dirty="0" smtClean="0"/>
              <a:t> </a:t>
            </a:r>
            <a:r>
              <a:rPr lang="en-US" sz="3600" dirty="0" smtClean="0"/>
              <a:t>program with her.</a:t>
            </a:r>
            <a:endParaRPr lang="en-US" sz="3600" dirty="0"/>
          </a:p>
        </p:txBody>
      </p:sp>
    </p:spTree>
  </p:cSld>
  <p:clrMapOvr>
    <a:masterClrMapping/>
  </p:clrMapOvr>
  <p:transition advTm="1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er-mughawish-_azI5djkQ_E-unsplas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Amen.</a:t>
            </a:r>
            <a:endParaRPr lang="en-US" dirty="0"/>
          </a:p>
        </p:txBody>
      </p:sp>
    </p:spTree>
  </p:cSld>
  <p:clrMapOvr>
    <a:masterClrMapping/>
  </p:clrMapOvr>
  <p:transition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ew-wong-gxGn-E37dVA-unsplas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ie-spratt-tJ8x4oCQ5jE-unsplas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rdan-arnold-Ul07QK2AR-0-unsplas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3600" dirty="0" smtClean="0"/>
              <a:t>	Hearing </a:t>
            </a:r>
            <a:r>
              <a:rPr lang="en-US" sz="3600" dirty="0" smtClean="0"/>
              <a:t>the joy and laughter as the kids were learning about the life cycle of a butterfly and doing a butterfly craft and a St. Patrick’s Day craft!</a:t>
            </a:r>
            <a:endParaRPr lang="en-US" sz="3600" dirty="0"/>
          </a:p>
        </p:txBody>
      </p:sp>
    </p:spTree>
  </p:cSld>
  <p:clrMapOvr>
    <a:masterClrMapping/>
  </p:clrMapOvr>
  <p:transition advTm="1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rdan-sanchez-KyB-Eo4xS_c-unsplas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with family celebrating a birthday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</a:t>
            </a:r>
            <a:r>
              <a:rPr lang="en-US" dirty="0" smtClean="0"/>
              <a:t>Loud laughter and smiles.</a:t>
            </a:r>
            <a:endParaRPr lang="en-US" dirty="0"/>
          </a:p>
        </p:txBody>
      </p:sp>
    </p:spTree>
  </p:cSld>
  <p:clrMapOvr>
    <a:masterClrMapping/>
  </p:clrMapOvr>
  <p:transition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lli-mcclintock-exbr4rA-ldk-unsplas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daughter preparing and performing multiple Irish jigs to Irish music.</a:t>
            </a:r>
            <a:endParaRPr lang="en-US" dirty="0"/>
          </a:p>
        </p:txBody>
      </p:sp>
    </p:spTree>
  </p:cSld>
  <p:clrMapOvr>
    <a:masterClrMapping/>
  </p:clrMapOvr>
  <p:transition advTm="8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lsey-chance-ZrhtQyGFG6s-unsplas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Friends and family talking about the current situation and offering loving support.</a:t>
            </a:r>
            <a:endParaRPr lang="en-US" dirty="0"/>
          </a:p>
        </p:txBody>
      </p:sp>
    </p:spTree>
  </p:cSld>
  <p:clrMapOvr>
    <a:masterClrMapping/>
  </p:clrMapOvr>
  <p:transition advTm="8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io-caruso-E_vDdc6CG48-unsplas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Worship happened, thank you God for Pastor Mary and her flexibility.</a:t>
            </a:r>
            <a:endParaRPr lang="en-US" dirty="0"/>
          </a:p>
        </p:txBody>
      </p:sp>
    </p:spTree>
  </p:cSld>
  <p:clrMapOvr>
    <a:masterClrMapping/>
  </p:clrMapOvr>
  <p:transition advTm="8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thieu-huang-msW_vhahYRc-unsplas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Praying the Lord’s Prayer while I pet my dog during our virtual worship service. </a:t>
            </a:r>
            <a:endParaRPr lang="en-US" sz="4000" dirty="0"/>
          </a:p>
        </p:txBody>
      </p:sp>
      <p:pic>
        <p:nvPicPr>
          <p:cNvPr id="8" name="Picture 7" descr="1gqjxj8a2fq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191000"/>
            <a:ext cx="1380226" cy="1380226"/>
          </a:xfrm>
          <a:prstGeom prst="rect">
            <a:avLst/>
          </a:prstGeom>
        </p:spPr>
      </p:pic>
    </p:spTree>
  </p:cSld>
  <p:clrMapOvr>
    <a:masterClrMapping/>
  </p:clrMapOvr>
  <p:transition advTm="8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ni-sahil-bGTSjr5c7M4-unsplas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rgbClr val="FFFFCC"/>
                </a:solidFill>
              </a:rPr>
              <a:t>God placing names on my heart of people to continue to check in with during our social distancing.  </a:t>
            </a:r>
            <a:endParaRPr lang="en-US" sz="3600" dirty="0" smtClean="0">
              <a:solidFill>
                <a:srgbClr val="FFFFCC"/>
              </a:solidFill>
            </a:endParaRPr>
          </a:p>
          <a:p>
            <a:pPr algn="l"/>
            <a:r>
              <a:rPr lang="en-US" sz="3600" dirty="0" smtClean="0">
                <a:solidFill>
                  <a:srgbClr val="FFFFCC"/>
                </a:solidFill>
              </a:rPr>
              <a:t>Answering </a:t>
            </a:r>
            <a:r>
              <a:rPr lang="en-US" sz="3600" dirty="0" smtClean="0">
                <a:solidFill>
                  <a:srgbClr val="FFFFCC"/>
                </a:solidFill>
              </a:rPr>
              <a:t>that call and having people feel the love because of it. </a:t>
            </a:r>
            <a:r>
              <a:rPr lang="en-US" sz="3600" dirty="0" smtClean="0">
                <a:solidFill>
                  <a:srgbClr val="FF0000"/>
                </a:solidFill>
                <a:sym typeface="Symbol"/>
              </a:rPr>
              <a:t>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2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237</Words>
  <Application>Microsoft Office PowerPoint</Application>
  <PresentationFormat>On-screen Show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Booth</dc:creator>
  <cp:lastModifiedBy>Karen Booth</cp:lastModifiedBy>
  <cp:revision>9</cp:revision>
  <dcterms:created xsi:type="dcterms:W3CDTF">2020-03-19T00:12:26Z</dcterms:created>
  <dcterms:modified xsi:type="dcterms:W3CDTF">2020-03-19T14:00:29Z</dcterms:modified>
</cp:coreProperties>
</file>