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4" r:id="rId4"/>
    <p:sldId id="259" r:id="rId5"/>
    <p:sldId id="261" r:id="rId6"/>
    <p:sldId id="258" r:id="rId7"/>
    <p:sldId id="268" r:id="rId8"/>
    <p:sldId id="265" r:id="rId9"/>
    <p:sldId id="274" r:id="rId10"/>
    <p:sldId id="273" r:id="rId11"/>
    <p:sldId id="266" r:id="rId12"/>
    <p:sldId id="269" r:id="rId13"/>
    <p:sldId id="272" r:id="rId14"/>
    <p:sldId id="275" r:id="rId15"/>
    <p:sldId id="270" r:id="rId16"/>
    <p:sldId id="267" r:id="rId17"/>
    <p:sldId id="276" r:id="rId18"/>
    <p:sldId id="271" r:id="rId19"/>
    <p:sldId id="262" r:id="rId20"/>
    <p:sldId id="260" r:id="rId21"/>
    <p:sldId id="263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685800"/>
            <a:ext cx="8229600" cy="5440363"/>
          </a:xfrm>
        </p:spPr>
        <p:txBody>
          <a:bodyPr anchor="t">
            <a:normAutofit/>
          </a:bodyPr>
          <a:lstStyle>
            <a:lvl1pPr algn="l">
              <a:buNone/>
              <a:defRPr sz="5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 spd="slow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9F5E8-AD63-4E3D-A7CB-4FF6065BFA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3248-6C95-4387-B1FF-F0BCDE104F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40363"/>
          </a:xfrm>
        </p:spPr>
        <p:txBody>
          <a:bodyPr anchor="ctr">
            <a:normAutofit lnSpcReduction="10000"/>
          </a:bodyPr>
          <a:lstStyle/>
          <a:p>
            <a:pPr algn="ctr"/>
            <a:endParaRPr lang="en-US" sz="7200" dirty="0" smtClean="0">
              <a:latin typeface="Gloucester MT Extra Condensed" pitchFamily="18" charset="0"/>
            </a:endParaRPr>
          </a:p>
          <a:p>
            <a:pPr algn="ctr"/>
            <a:endParaRPr lang="en-US" sz="7200" dirty="0">
              <a:latin typeface="Gloucester MT Extra Condensed" pitchFamily="18" charset="0"/>
            </a:endParaRPr>
          </a:p>
          <a:p>
            <a:pPr algn="ctr"/>
            <a:r>
              <a:rPr lang="en-US" sz="8000" dirty="0" smtClean="0">
                <a:latin typeface="Gloucester MT Extra Condensed" pitchFamily="18" charset="0"/>
              </a:rPr>
              <a:t>Song of Songs</a:t>
            </a:r>
          </a:p>
          <a:p>
            <a:pPr algn="ctr"/>
            <a:endParaRPr lang="en-US" sz="3200" b="0" dirty="0" smtClean="0"/>
          </a:p>
          <a:p>
            <a:pPr algn="ctr"/>
            <a:r>
              <a:rPr lang="en-US" sz="3600" b="0" dirty="0" smtClean="0"/>
              <a:t>A love poem between </a:t>
            </a:r>
          </a:p>
          <a:p>
            <a:pPr algn="ctr"/>
            <a:r>
              <a:rPr lang="en-US" sz="3600" b="0" dirty="0" smtClean="0"/>
              <a:t>a man and woman</a:t>
            </a: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54403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	</a:t>
            </a:r>
            <a:r>
              <a:rPr lang="en-US" dirty="0" smtClean="0">
                <a:latin typeface="Aleo" pitchFamily="34" charset="0"/>
              </a:rPr>
              <a:t>The passion of love bursting into flame is more powerful than death, stronger than the grave.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6172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leo" pitchFamily="34" charset="0"/>
                <a:ea typeface="Tahoma" pitchFamily="34" charset="0"/>
                <a:cs typeface="Tahoma" pitchFamily="34" charset="0"/>
              </a:rPr>
              <a:t>Contemporary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leo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	</a:t>
            </a:r>
            <a:r>
              <a:rPr lang="en-US" sz="4800" dirty="0" smtClean="0">
                <a:latin typeface="Lucida Sans" pitchFamily="34" charset="0"/>
              </a:rPr>
              <a:t>Its flashes are flashes of fire, a raging flame. Many waters cannot quench love, neither can floods drown it 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6172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" pitchFamily="34" charset="0"/>
              </a:rPr>
              <a:t>New Revised Standard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	</a:t>
            </a:r>
            <a:r>
              <a:rPr lang="en-US" sz="4800" dirty="0" smtClean="0"/>
              <a:t>The fire of love stops at nothing – it sweeps everything before it. Flood waters can’t drown love, torrents of rain can’t put it out.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Message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	</a:t>
            </a:r>
            <a:r>
              <a:rPr lang="en-US" dirty="0" smtClean="0">
                <a:latin typeface="Aleo" pitchFamily="34" charset="0"/>
              </a:rPr>
              <a:t>It bursts into flame and burns like a raging fire. Water cannot put it out; no flood can drown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6172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leo" pitchFamily="34" charset="0"/>
                <a:ea typeface="Tahoma" pitchFamily="34" charset="0"/>
                <a:cs typeface="Tahoma" pitchFamily="34" charset="0"/>
              </a:rPr>
              <a:t>Contemporary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leo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8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	</a:t>
            </a:r>
            <a:r>
              <a:rPr lang="en-US" dirty="0" smtClean="0">
                <a:latin typeface="Franklin Gothic Demi" pitchFamily="34" charset="0"/>
              </a:rPr>
              <a:t>It bursts into flame and burns like a raging fire. Water cannot put it out; no flood can drown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Today’s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Franklin Gothic Dem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8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	Love can’t be bought or sold – it’s not to be found in the marketplace.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Message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 smtClean="0">
                <a:latin typeface="Lucida Sans" pitchFamily="34" charset="0"/>
              </a:rPr>
              <a:t>	If one offered for love all the wealth of one’s house, it would be utterly scorned.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6172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" pitchFamily="34" charset="0"/>
              </a:rPr>
              <a:t>New Revised Standard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slow" advTm="8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	</a:t>
            </a:r>
            <a:r>
              <a:rPr lang="en-US" dirty="0" smtClean="0">
                <a:latin typeface="Franklin Gothic Demi" pitchFamily="34" charset="0"/>
              </a:rPr>
              <a:t>But if any tried to buy love with their wealth, contempt is all they would get.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Today’s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Franklin Gothic Dem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7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/>
              <a:t>	</a:t>
            </a:r>
            <a:r>
              <a:rPr lang="en-US" dirty="0" smtClean="0">
                <a:latin typeface="Aleo" pitchFamily="34" charset="0"/>
              </a:rPr>
              <a:t>It cannot be bought, no matter what is offered.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172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leo" pitchFamily="34" charset="0"/>
                <a:ea typeface="Tahoma" pitchFamily="34" charset="0"/>
                <a:cs typeface="Tahoma" pitchFamily="34" charset="0"/>
              </a:rPr>
              <a:t>Contemporary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leo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dirty="0" smtClean="0">
                <a:latin typeface="Elephant" pitchFamily="18" charset="0"/>
              </a:rPr>
              <a:t>Love.</a:t>
            </a:r>
            <a:endParaRPr lang="en-US" sz="7200" dirty="0">
              <a:latin typeface="Elephant" pitchFamily="18" charset="0"/>
            </a:endParaRPr>
          </a:p>
        </p:txBody>
      </p:sp>
    </p:spTree>
  </p:cSld>
  <p:clrMapOvr>
    <a:masterClrMapping/>
  </p:clrMapOvr>
  <p:transition spd="slow" advTm="1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40363"/>
          </a:xfrm>
        </p:spPr>
        <p:txBody>
          <a:bodyPr anchor="ctr">
            <a:normAutofit/>
          </a:bodyPr>
          <a:lstStyle/>
          <a:p>
            <a:pPr algn="ctr"/>
            <a:endParaRPr lang="en-US" sz="7200" dirty="0" smtClean="0">
              <a:latin typeface="Gloucester MT Extra Condensed" pitchFamily="18" charset="0"/>
            </a:endParaRPr>
          </a:p>
          <a:p>
            <a:pPr algn="ctr"/>
            <a:endParaRPr lang="en-US" sz="7200" dirty="0">
              <a:latin typeface="Gloucester MT Extra Condensed" pitchFamily="18" charset="0"/>
            </a:endParaRPr>
          </a:p>
          <a:p>
            <a:pPr algn="ctr"/>
            <a:r>
              <a:rPr lang="en-US" sz="8000" dirty="0" smtClean="0">
                <a:latin typeface="Gloucester MT Extra Condensed" pitchFamily="18" charset="0"/>
              </a:rPr>
              <a:t>Song of Songs 8: 6-7</a:t>
            </a:r>
          </a:p>
          <a:p>
            <a:pPr algn="ctr"/>
            <a:endParaRPr lang="en-US" sz="3200" b="0" dirty="0" smtClean="0"/>
          </a:p>
          <a:p>
            <a:pPr algn="ctr"/>
            <a:r>
              <a:rPr lang="en-US" sz="3600" b="0" dirty="0" smtClean="0"/>
              <a:t>The woman speaks</a:t>
            </a:r>
          </a:p>
          <a:p>
            <a:pPr algn="ctr"/>
            <a:endParaRPr lang="en-US" sz="3600" b="0" dirty="0" smtClean="0"/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6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6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 smtClean="0">
                <a:latin typeface="Lucida Sans" pitchFamily="34" charset="0"/>
              </a:rPr>
              <a:t>Set </a:t>
            </a:r>
            <a:r>
              <a:rPr lang="en-US" sz="4800" dirty="0">
                <a:latin typeface="Lucida Sans" pitchFamily="34" charset="0"/>
              </a:rPr>
              <a:t>me as a seal </a:t>
            </a:r>
            <a:r>
              <a:rPr lang="en-US" sz="4800" dirty="0" smtClean="0">
                <a:latin typeface="Lucida Sans" pitchFamily="34" charset="0"/>
              </a:rPr>
              <a:t>upon your </a:t>
            </a:r>
            <a:r>
              <a:rPr lang="en-US" sz="4800" dirty="0">
                <a:latin typeface="Lucida Sans" pitchFamily="34" charset="0"/>
              </a:rPr>
              <a:t>heart, as a seal upon your arm</a:t>
            </a:r>
            <a:r>
              <a:rPr lang="en-US" sz="4800" dirty="0" smtClean="0">
                <a:latin typeface="Lucida Sans" pitchFamily="34" charset="0"/>
              </a:rPr>
              <a:t>;</a:t>
            </a:r>
            <a:endParaRPr lang="en-US" dirty="0" smtClean="0">
              <a:latin typeface="Lucida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172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" pitchFamily="34" charset="0"/>
              </a:rPr>
              <a:t>New Revised Standard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440363"/>
          </a:xfrm>
        </p:spPr>
        <p:txBody>
          <a:bodyPr anchor="ctr"/>
          <a:lstStyle/>
          <a:p>
            <a:pPr algn="ctr"/>
            <a:r>
              <a:rPr lang="en-US" dirty="0"/>
              <a:t>	</a:t>
            </a:r>
            <a:r>
              <a:rPr lang="en-US" sz="4800" dirty="0" smtClean="0">
                <a:latin typeface="Aleo" pitchFamily="34" charset="0"/>
              </a:rPr>
              <a:t>Always keep me in your heart and wear this bracelet to remember me by.</a:t>
            </a:r>
            <a:endParaRPr lang="en-US" dirty="0" smtClean="0">
              <a:latin typeface="Ale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172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leo" pitchFamily="34" charset="0"/>
                <a:ea typeface="Tahoma" pitchFamily="34" charset="0"/>
                <a:cs typeface="Tahoma" pitchFamily="34" charset="0"/>
              </a:rPr>
              <a:t>Contemporary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leo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Close your heart to every love but mine; hold no one in your arms but 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Today’s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Franklin Gothic Dem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	</a:t>
            </a:r>
            <a:r>
              <a:rPr lang="en-US" sz="4800" dirty="0" smtClean="0"/>
              <a:t>Hang my locket around your neck, wear my ring on your finger.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Message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	</a:t>
            </a:r>
            <a:r>
              <a:rPr lang="en-US" sz="4800" dirty="0" smtClean="0"/>
              <a:t>Love is invincible facing danger and death. Passion laughs at the terrors of hell.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Message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	</a:t>
            </a:r>
            <a:r>
              <a:rPr lang="en-US" sz="4800" dirty="0" smtClean="0">
                <a:latin typeface="Lucida Sans" pitchFamily="34" charset="0"/>
              </a:rPr>
              <a:t>for love is strong as death, passion as fierce as the grave.</a:t>
            </a:r>
            <a:endParaRPr lang="en-US" dirty="0" smtClean="0"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172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" pitchFamily="34" charset="0"/>
              </a:rPr>
              <a:t>New Revised Standard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Love 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	</a:t>
            </a:r>
            <a:r>
              <a:rPr lang="en-US" dirty="0" smtClean="0">
                <a:latin typeface="Franklin Gothic Demi" pitchFamily="34" charset="0"/>
              </a:rPr>
              <a:t>Love is as powerful as death; passion is as strong as death itself.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Today’s English Version</a:t>
            </a:r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Franklin Gothic Dem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104</Words>
  <Application>Microsoft Office PowerPoint</Application>
  <PresentationFormat>On-screen Show (4:3)</PresentationFormat>
  <Paragraphs>44</Paragraphs>
  <Slides>21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Booth</dc:creator>
  <cp:lastModifiedBy>Karen Booth</cp:lastModifiedBy>
  <cp:revision>10</cp:revision>
  <dcterms:created xsi:type="dcterms:W3CDTF">2017-02-08T21:09:24Z</dcterms:created>
  <dcterms:modified xsi:type="dcterms:W3CDTF">2017-02-08T22:31:20Z</dcterms:modified>
</cp:coreProperties>
</file>