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61" r:id="rId3"/>
    <p:sldId id="277" r:id="rId4"/>
    <p:sldId id="282" r:id="rId5"/>
    <p:sldId id="281" r:id="rId6"/>
    <p:sldId id="280" r:id="rId7"/>
    <p:sldId id="266" r:id="rId8"/>
    <p:sldId id="259" r:id="rId9"/>
    <p:sldId id="264" r:id="rId10"/>
    <p:sldId id="267" r:id="rId11"/>
    <p:sldId id="276" r:id="rId12"/>
    <p:sldId id="272" r:id="rId13"/>
    <p:sldId id="279" r:id="rId14"/>
    <p:sldId id="283" r:id="rId15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102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FDD1E-1D87-4322-B6E3-F6D15E6BD0D0}" type="datetimeFigureOut">
              <a:rPr lang="en-US" smtClean="0"/>
              <a:pPr/>
              <a:t>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FD32-E328-4EFC-A0E1-581813CBA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FDD1E-1D87-4322-B6E3-F6D15E6BD0D0}" type="datetimeFigureOut">
              <a:rPr lang="en-US" smtClean="0"/>
              <a:pPr/>
              <a:t>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FD32-E328-4EFC-A0E1-581813CBA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FDD1E-1D87-4322-B6E3-F6D15E6BD0D0}" type="datetimeFigureOut">
              <a:rPr lang="en-US" smtClean="0"/>
              <a:pPr/>
              <a:t>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FD32-E328-4EFC-A0E1-581813CBA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FDD1E-1D87-4322-B6E3-F6D15E6BD0D0}" type="datetimeFigureOut">
              <a:rPr lang="en-US" smtClean="0"/>
              <a:pPr/>
              <a:t>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FD32-E328-4EFC-A0E1-581813CBA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FDD1E-1D87-4322-B6E3-F6D15E6BD0D0}" type="datetimeFigureOut">
              <a:rPr lang="en-US" smtClean="0"/>
              <a:pPr/>
              <a:t>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FD32-E328-4EFC-A0E1-581813CBA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FDD1E-1D87-4322-B6E3-F6D15E6BD0D0}" type="datetimeFigureOut">
              <a:rPr lang="en-US" smtClean="0"/>
              <a:pPr/>
              <a:t>2/18/2016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FD32-E328-4EFC-A0E1-581813CBA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FDD1E-1D87-4322-B6E3-F6D15E6BD0D0}" type="datetimeFigureOut">
              <a:rPr lang="en-US" smtClean="0"/>
              <a:pPr/>
              <a:t>2/18/2016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FD32-E328-4EFC-A0E1-581813CBA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FDD1E-1D87-4322-B6E3-F6D15E6BD0D0}" type="datetimeFigureOut">
              <a:rPr lang="en-US" smtClean="0"/>
              <a:pPr/>
              <a:t>2/18/2016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FD32-E328-4EFC-A0E1-581813CBA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FDD1E-1D87-4322-B6E3-F6D15E6BD0D0}" type="datetimeFigureOut">
              <a:rPr lang="en-US" smtClean="0"/>
              <a:pPr/>
              <a:t>2/18/2016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FD32-E328-4EFC-A0E1-581813CBA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FDD1E-1D87-4322-B6E3-F6D15E6BD0D0}" type="datetimeFigureOut">
              <a:rPr lang="en-US" smtClean="0"/>
              <a:pPr/>
              <a:t>2/18/2016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FD32-E328-4EFC-A0E1-581813CBA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FDD1E-1D87-4322-B6E3-F6D15E6BD0D0}" type="datetimeFigureOut">
              <a:rPr lang="en-US" smtClean="0"/>
              <a:pPr/>
              <a:t>2/18/2016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FD32-E328-4EFC-A0E1-581813CBA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FDD1E-1D87-4322-B6E3-F6D15E6BD0D0}" type="datetimeFigureOut">
              <a:rPr lang="en-US" smtClean="0"/>
              <a:pPr/>
              <a:t>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5FD32-E328-4EFC-A0E1-581813CBA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10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aettenschweiler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6000" kern="1200">
          <a:solidFill>
            <a:schemeClr val="tx1"/>
          </a:solidFill>
          <a:latin typeface="Haettenschweiler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5400" kern="1200">
          <a:solidFill>
            <a:schemeClr val="tx1"/>
          </a:solidFill>
          <a:latin typeface="Haettenschweiler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Haettenschweiler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Haettenschweiler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4400" kern="1200">
          <a:solidFill>
            <a:schemeClr val="tx1"/>
          </a:solidFill>
          <a:latin typeface="Haettenschweiler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eatfield with cypress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7175" y="0"/>
            <a:ext cx="8629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10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char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881" r="441" b="2203"/>
          <a:stretch>
            <a:fillRect/>
          </a:stretch>
        </p:blipFill>
        <p:spPr>
          <a:xfrm>
            <a:off x="304800" y="0"/>
            <a:ext cx="8534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3"/>
          <p:cNvSpPr txBox="1">
            <a:spLocks/>
          </p:cNvSpPr>
          <p:nvPr/>
        </p:nvSpPr>
        <p:spPr>
          <a:xfrm>
            <a:off x="381000" y="685800"/>
            <a:ext cx="8305800" cy="4876801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aettenschweiler" pitchFamily="34" charset="0"/>
                <a:ea typeface="+mn-ea"/>
                <a:cs typeface="+mn-cs"/>
              </a:rPr>
              <a:t>	</a:t>
            </a:r>
            <a:r>
              <a:rPr kumimoji="0" lang="en-US" sz="8000" b="0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aettenschweiler" pitchFamily="34" charset="0"/>
                <a:ea typeface="+mn-ea"/>
                <a:cs typeface="+mn-cs"/>
              </a:rPr>
              <a:t>Doubts are the ants in the pants of faith. They keep it moving.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6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itchFamily="34" charset="0"/>
              </a:rPr>
              <a:t>Fred Buechner</a:t>
            </a:r>
            <a:endParaRPr kumimoji="0" lang="en-US" sz="6000" b="0" i="0" u="none" strike="noStrike" kern="1200" cap="none" spc="0" normalizeH="0" baseline="0" noProof="0" dirty="0" smtClean="0">
              <a:ln>
                <a:solidFill>
                  <a:schemeClr val="bg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aettenschweiler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10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eatfield under blue ski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171575"/>
            <a:ext cx="9144000" cy="4513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10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n_Gogh_The_Olive_Trees.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1938" y="0"/>
            <a:ext cx="86201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3"/>
          <p:cNvSpPr txBox="1">
            <a:spLocks/>
          </p:cNvSpPr>
          <p:nvPr/>
        </p:nvSpPr>
        <p:spPr>
          <a:xfrm>
            <a:off x="381000" y="685800"/>
            <a:ext cx="8305800" cy="5410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aettenschweiler" pitchFamily="34" charset="0"/>
                <a:ea typeface="+mn-ea"/>
                <a:cs typeface="+mn-cs"/>
              </a:rPr>
              <a:t>	</a:t>
            </a:r>
            <a:r>
              <a:rPr kumimoji="0" lang="en-US" sz="6600" b="0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aettenschweiler" pitchFamily="34" charset="0"/>
                <a:ea typeface="+mn-ea"/>
                <a:cs typeface="+mn-cs"/>
              </a:rPr>
              <a:t>If God is powerful enough to take you to heaven, He’s powerful enough to have your back on earth.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6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itchFamily="34" charset="0"/>
              </a:rPr>
              <a:t>Tony Evans</a:t>
            </a:r>
            <a:endParaRPr kumimoji="0" lang="en-US" sz="6600" b="0" i="0" u="none" strike="noStrike" kern="1200" cap="none" spc="0" normalizeH="0" baseline="0" noProof="0" dirty="0" smtClean="0">
              <a:ln>
                <a:solidFill>
                  <a:schemeClr val="bg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aettenschweiler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10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eat-Fields-at-Auvers-Under-Clouded-Sk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10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side Doubt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Tm="80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ssom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46063" y="0"/>
            <a:ext cx="86518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3"/>
          <p:cNvSpPr txBox="1">
            <a:spLocks/>
          </p:cNvSpPr>
          <p:nvPr/>
        </p:nvSpPr>
        <p:spPr>
          <a:xfrm>
            <a:off x="381000" y="685800"/>
            <a:ext cx="8305800" cy="4876801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aettenschweiler" pitchFamily="34" charset="0"/>
                <a:ea typeface="+mn-ea"/>
                <a:cs typeface="+mn-cs"/>
              </a:rPr>
              <a:t>In our doubts,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aettenschweiler" pitchFamily="34" charset="0"/>
                <a:ea typeface="+mn-ea"/>
                <a:cs typeface="+mn-cs"/>
              </a:rPr>
              <a:t>there is believing.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aettenschweiler" pitchFamily="34" charset="0"/>
                <a:ea typeface="+mn-ea"/>
                <a:cs typeface="+mn-cs"/>
              </a:rPr>
              <a:t>Natalie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aettenschweiler" pitchFamily="34" charset="0"/>
                <a:ea typeface="+mn-ea"/>
                <a:cs typeface="+mn-cs"/>
              </a:rPr>
              <a:t>Sleeth</a:t>
            </a:r>
            <a:endParaRPr kumimoji="0" lang="en-US" sz="6000" b="0" i="0" u="none" strike="noStrike" kern="1200" cap="none" spc="0" normalizeH="0" baseline="0" noProof="0" dirty="0" smtClean="0">
              <a:ln>
                <a:solidFill>
                  <a:schemeClr val="bg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aettenschweiler" pitchFamily="34" charset="0"/>
              <a:ea typeface="+mn-ea"/>
              <a:cs typeface="+mn-cs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aettenschweiler" pitchFamily="34" charset="0"/>
                <a:ea typeface="+mn-ea"/>
                <a:cs typeface="+mn-cs"/>
              </a:rPr>
              <a:t>“Hymn of Promise”</a:t>
            </a:r>
          </a:p>
        </p:txBody>
      </p:sp>
    </p:spTree>
  </p:cSld>
  <p:clrMapOvr>
    <a:masterClrMapping/>
  </p:clrMapOvr>
  <p:transition spd="slow" advTm="10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eatfield with crow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254125"/>
            <a:ext cx="9144000" cy="434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10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rry Starry Night.jpg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1500"/>
            <a:ext cx="9144000" cy="57134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3"/>
          <p:cNvSpPr txBox="1">
            <a:spLocks/>
          </p:cNvSpPr>
          <p:nvPr/>
        </p:nvSpPr>
        <p:spPr>
          <a:xfrm>
            <a:off x="381000" y="685800"/>
            <a:ext cx="8305800" cy="5410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aettenschweiler" pitchFamily="34" charset="0"/>
                <a:ea typeface="+mn-ea"/>
                <a:cs typeface="+mn-cs"/>
              </a:rPr>
              <a:t>	</a:t>
            </a:r>
            <a:r>
              <a:rPr kumimoji="0" lang="en-US" sz="7200" b="0" i="0" u="none" strike="noStrike" kern="1200" cap="none" spc="0" normalizeH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aettenschweiler" pitchFamily="34" charset="0"/>
                <a:ea typeface="+mn-ea"/>
                <a:cs typeface="+mn-cs"/>
              </a:rPr>
              <a:t>Faith and doubts aren’t opposites.</a:t>
            </a:r>
            <a:endParaRPr kumimoji="0" lang="en-US" sz="8000" b="0" i="0" u="none" strike="noStrike" kern="1200" cap="none" spc="0" normalizeH="0" baseline="0" noProof="0" dirty="0" smtClean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aettenschweiler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10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rry Starry Night.jpg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1500"/>
            <a:ext cx="9144000" cy="57134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3"/>
          <p:cNvSpPr txBox="1">
            <a:spLocks/>
          </p:cNvSpPr>
          <p:nvPr/>
        </p:nvSpPr>
        <p:spPr>
          <a:xfrm>
            <a:off x="381000" y="685800"/>
            <a:ext cx="8305800" cy="5410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aettenschweiler" pitchFamily="34" charset="0"/>
                <a:ea typeface="+mn-ea"/>
                <a:cs typeface="+mn-cs"/>
              </a:rPr>
              <a:t>	</a:t>
            </a:r>
            <a:r>
              <a:rPr kumimoji="0" lang="en-US" sz="7200" b="0" i="0" u="none" strike="noStrike" kern="1200" cap="none" spc="0" normalizeH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aettenschweiler" pitchFamily="34" charset="0"/>
                <a:ea typeface="+mn-ea"/>
                <a:cs typeface="+mn-cs"/>
              </a:rPr>
              <a:t>Doubt is often a sign that your faith has a pulse, that it’s alive and well and exploring and searching.</a:t>
            </a:r>
            <a:endParaRPr kumimoji="0" lang="en-US" sz="8000" b="0" i="0" u="none" strike="noStrike" kern="1200" cap="none" spc="0" normalizeH="0" baseline="0" noProof="0" dirty="0" smtClean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aettenschweiler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10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rry Starry Night.jpg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1500"/>
            <a:ext cx="9144000" cy="57134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3"/>
          <p:cNvSpPr txBox="1">
            <a:spLocks/>
          </p:cNvSpPr>
          <p:nvPr/>
        </p:nvSpPr>
        <p:spPr>
          <a:xfrm>
            <a:off x="381000" y="685800"/>
            <a:ext cx="8305800" cy="5410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aettenschweiler" pitchFamily="34" charset="0"/>
                <a:ea typeface="+mn-ea"/>
                <a:cs typeface="+mn-cs"/>
              </a:rPr>
              <a:t>	</a:t>
            </a:r>
            <a:r>
              <a:rPr kumimoji="0" lang="en-US" sz="7200" b="0" i="0" u="none" strike="noStrike" kern="1200" cap="none" spc="0" normalizeH="0" baseline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aettenschweiler" pitchFamily="34" charset="0"/>
                <a:ea typeface="+mn-ea"/>
                <a:cs typeface="+mn-cs"/>
              </a:rPr>
              <a:t>Faith and doubt</a:t>
            </a:r>
            <a:r>
              <a:rPr kumimoji="0" lang="en-US" sz="7200" b="0" i="0" u="none" strike="noStrike" kern="1200" cap="none" spc="0" normalizeH="0" noProof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aettenschweiler" pitchFamily="34" charset="0"/>
                <a:ea typeface="+mn-ea"/>
                <a:cs typeface="+mn-cs"/>
              </a:rPr>
              <a:t> aren’t opposites, they are, it turns out, excellent dance partners.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7200" baseline="0" dirty="0" smtClean="0">
                <a:ln w="3175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itchFamily="34" charset="0"/>
              </a:rPr>
              <a:t>Rob Bell</a:t>
            </a:r>
            <a:endParaRPr kumimoji="0" lang="en-US" sz="8000" b="0" i="0" u="none" strike="noStrike" kern="1200" cap="none" spc="0" normalizeH="0" baseline="0" noProof="0" dirty="0" smtClean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aettenschweiler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1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ndscape from st rem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5263" y="0"/>
            <a:ext cx="8753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10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ach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5888" y="0"/>
            <a:ext cx="89122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3"/>
          <p:cNvSpPr txBox="1">
            <a:spLocks/>
          </p:cNvSpPr>
          <p:nvPr/>
        </p:nvSpPr>
        <p:spPr>
          <a:xfrm>
            <a:off x="381000" y="685800"/>
            <a:ext cx="8305800" cy="5410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aettenschweiler" pitchFamily="34" charset="0"/>
                <a:ea typeface="+mn-ea"/>
                <a:cs typeface="+mn-cs"/>
              </a:rPr>
              <a:t>	</a:t>
            </a:r>
            <a:r>
              <a:rPr lang="en-US" sz="8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itchFamily="34" charset="0"/>
              </a:rPr>
              <a:t>Don’t stay in the boat when God is calling you to walk on water.</a:t>
            </a:r>
            <a:endParaRPr kumimoji="0" lang="en-US" sz="7200" b="0" i="0" u="none" strike="noStrike" kern="1200" cap="none" spc="0" normalizeH="0" baseline="0" noProof="0" dirty="0" smtClean="0">
              <a:ln>
                <a:solidFill>
                  <a:schemeClr val="bg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aettenschweiler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10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mil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8838"/>
            <a:ext cx="9144000" cy="514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10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15</Words>
  <Application>Microsoft Office PowerPoint</Application>
  <PresentationFormat>On-screen Show (4:3)</PresentationFormat>
  <Paragraphs>13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Karen Booth</dc:creator>
  <cp:lastModifiedBy>Karen Booth</cp:lastModifiedBy>
  <cp:revision>4</cp:revision>
  <dcterms:created xsi:type="dcterms:W3CDTF">2016-02-18T14:41:47Z</dcterms:created>
  <dcterms:modified xsi:type="dcterms:W3CDTF">2016-02-18T15:17:28Z</dcterms:modified>
</cp:coreProperties>
</file>