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AFE8-2FFD-4F58-AAF8-5A300C063776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FF512-54C9-4989-A294-9A9203E03B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AFE8-2FFD-4F58-AAF8-5A300C063776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FF512-54C9-4989-A294-9A9203E03B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AFE8-2FFD-4F58-AAF8-5A300C063776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FF512-54C9-4989-A294-9A9203E03B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AFE8-2FFD-4F58-AAF8-5A300C063776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FF512-54C9-4989-A294-9A9203E03B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AFE8-2FFD-4F58-AAF8-5A300C063776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FF512-54C9-4989-A294-9A9203E03B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AFE8-2FFD-4F58-AAF8-5A300C063776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FF512-54C9-4989-A294-9A9203E03B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AFE8-2FFD-4F58-AAF8-5A300C063776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FF512-54C9-4989-A294-9A9203E03B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AFE8-2FFD-4F58-AAF8-5A300C063776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FF512-54C9-4989-A294-9A9203E03B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AFE8-2FFD-4F58-AAF8-5A300C063776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FF512-54C9-4989-A294-9A9203E03B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AFE8-2FFD-4F58-AAF8-5A300C063776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FF512-54C9-4989-A294-9A9203E03B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AFE8-2FFD-4F58-AAF8-5A300C063776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FF512-54C9-4989-A294-9A9203E03B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FAFE8-2FFD-4F58-AAF8-5A300C063776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FF512-54C9-4989-A294-9A9203E03B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7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8575" y="0"/>
            <a:ext cx="90852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513_hillelmsa_rgb_01f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17500"/>
            <a:ext cx="9144000" cy="6221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1652_10150737046276609_139022478_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8575" y="0"/>
            <a:ext cx="90852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86626_614518501917796_2025052024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54573_10152167164651609_232292128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72325_10202617523655341_2037818324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322445_10204145080373105_907747383387581409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985298_880594528665930_1631907034222496460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025161_883730055019044_5412054720187776612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038395_883729418352441_6049676081532606890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046183_883730258352357_7746008664693526796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046584_883729918352391_5583653205478477035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ont gate phot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_855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8575" y="0"/>
            <a:ext cx="90852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8575" y="0"/>
            <a:ext cx="90852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Karen Booth</dc:creator>
  <cp:lastModifiedBy>Karen Booth</cp:lastModifiedBy>
  <cp:revision>1</cp:revision>
  <dcterms:created xsi:type="dcterms:W3CDTF">2015-07-10T14:03:40Z</dcterms:created>
  <dcterms:modified xsi:type="dcterms:W3CDTF">2015-07-10T14:05:59Z</dcterms:modified>
</cp:coreProperties>
</file>